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4" r:id="rId2"/>
    <p:sldId id="295" r:id="rId3"/>
    <p:sldId id="296" r:id="rId4"/>
    <p:sldId id="297" r:id="rId5"/>
    <p:sldId id="299" r:id="rId6"/>
    <p:sldId id="298" r:id="rId7"/>
    <p:sldId id="300" r:id="rId8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="" xmlns:p15="http://schemas.microsoft.com/office/powerpoint/2012/main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3562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9501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3664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0753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3796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2000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6474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39353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2049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7097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03016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65962" y="751971"/>
            <a:ext cx="58321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Предшкольная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подготовка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«Филиппок»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170005" y="2436149"/>
            <a:ext cx="5873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2026</a:t>
            </a:r>
            <a:endParaRPr lang="tt-RU" sz="2800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Дорогие родители! МАОУ &quot;Школа № 6&quot; объявляет набор на платную дополнительную общеразвивающую программу &quot;Школа.. 2023 ВКонтак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316" y="3691225"/>
            <a:ext cx="3464889" cy="2899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45" y="3024018"/>
            <a:ext cx="4494547" cy="2985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1948" y="1749499"/>
            <a:ext cx="43107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Муниципальное бюджетное </a:t>
            </a:r>
          </a:p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образовательное учреждение </a:t>
            </a:r>
          </a:p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МБОУ «Лицей №5» </a:t>
            </a:r>
            <a:endParaRPr lang="ru-RU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196" name="Picture 4" descr="Фото Девушка читает книгу в парке с фотографией девушки, читающей книг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7090" y="3848344"/>
            <a:ext cx="2432880" cy="2432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200828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0714" y="1372329"/>
            <a:ext cx="67149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начинаются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октября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2025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субботам 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14.00 до 17.00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(4 занятия)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обучения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01.10.25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30.04.26</a:t>
            </a:r>
            <a:endParaRPr lang="ru-RU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62068" y="182824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Названия учебных занятий: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Логика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Английский для всех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Веселые нотки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21170" y="1095330"/>
            <a:ext cx="83702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04.10.2025 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14.00 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 детей с 13.30</a:t>
            </a:r>
          </a:p>
          <a:p>
            <a:pPr algn="ctr">
              <a:spcAft>
                <a:spcPts val="0"/>
              </a:spcAft>
            </a:pP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себе иметь: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Медсправка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 допуске ребенка к занятиям;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Ксерокопия паспорта законного представителя;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Цветные, простые  карандаши;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Две тетради в клетку;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Тетрадь для нот.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11901" y="1153777"/>
            <a:ext cx="71229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обучения</a:t>
            </a:r>
          </a:p>
          <a:p>
            <a:pPr marL="228600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1320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рублей в месяц </a:t>
            </a:r>
          </a:p>
          <a:p>
            <a:pPr marL="228600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стоимость курса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924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pPr marL="228600" algn="ctr">
              <a:spcAft>
                <a:spcPts val="0"/>
              </a:spcAft>
            </a:pP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( секретарь)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( заместитель  директора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( директор)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50719" y="1356084"/>
            <a:ext cx="82342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3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yandex.ru</a:t>
            </a: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4589" y="2175189"/>
            <a:ext cx="83990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6000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151</Words>
  <Application>Microsoft Office PowerPoint</Application>
  <PresentationFormat>Произвольный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Mom</cp:lastModifiedBy>
  <cp:revision>40</cp:revision>
  <cp:lastPrinted>2021-09-24T09:33:54Z</cp:lastPrinted>
  <dcterms:created xsi:type="dcterms:W3CDTF">2016-02-13T21:11:22Z</dcterms:created>
  <dcterms:modified xsi:type="dcterms:W3CDTF">2025-09-10T15:53:15Z</dcterms:modified>
</cp:coreProperties>
</file>